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 varScale="1">
        <p:scale>
          <a:sx n="61" d="100"/>
          <a:sy n="61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ו'/אדר/תשפ"א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Dr. Naama Kopelman , Dr. 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Oz Wiess, Vlad Sadovnikov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Views per Category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which represents the amount of views video in relation to video categories.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22" y="860716"/>
            <a:ext cx="8225209" cy="2623980"/>
            <a:chOff x="-241001" y="-491731"/>
            <a:chExt cx="14524471" cy="4189488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299722"/>
              <a:ext cx="9566207" cy="13980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user-created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292889"/>
            <a:ext cx="5417344" cy="87562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P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ositive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Boxplot which represents the amount of positive and negative videos in relation to video categories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13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which represents the amount of views in relation to the hour that the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256860" y="1501086"/>
            <a:ext cx="5718533" cy="157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linear regression we were able to train a model that predicts the popularity/success of newly uploaded videos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256860" y="3640320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be based on likes, views, and comments our r^2 will be 0.839.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009494"/>
            <a:chOff x="-2" y="9525"/>
            <a:chExt cx="10923382" cy="6401622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70133"/>
              <a:ext cx="9566208" cy="2341014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many views, likes or comments YouTube videos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video categories make them more popular?</a:t>
              </a:r>
              <a:endParaRPr lang="en-US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have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79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461088" y="1997839"/>
            <a:ext cx="35173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 : views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 : comment count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</a:t>
            </a:r>
          </a:p>
          <a:p>
            <a:pPr algn="l"/>
            <a:r>
              <a:rPr lang="en-US" sz="2000" b="0" i="0" dirty="0">
                <a:solidFill>
                  <a:srgbClr val="329E89"/>
                </a:solidFill>
                <a:effectLst/>
                <a:latin typeface="Inter"/>
              </a:rPr>
              <a:t>dislikes : </a:t>
            </a:r>
            <a:r>
              <a:rPr lang="en-US" sz="2000" b="0" i="0">
                <a:solidFill>
                  <a:srgbClr val="329E89"/>
                </a:solidFill>
                <a:effectLst/>
                <a:latin typeface="Inter"/>
              </a:rPr>
              <a:t>comment coun</a:t>
            </a:r>
            <a:r>
              <a:rPr lang="en-US" sz="2000" b="0" i="0">
                <a:solidFill>
                  <a:srgbClr val="329E89"/>
                </a:solidFill>
                <a:effectLst/>
                <a:latin typeface="HK Grotesk Light" panose="020B0604020202020204" charset="0"/>
              </a:rPr>
              <a:t>t</a:t>
            </a:r>
            <a:endParaRPr lang="en-US" sz="2000" dirty="0">
              <a:solidFill>
                <a:srgbClr val="329E89"/>
              </a:solidFill>
              <a:latin typeface="HK Grotesk Light" panose="020B0604020202020204" charset="0"/>
            </a:endParaRP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views : comment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169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which represents the amount of views video in relation to the month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 err="1">
                <a:solidFill>
                  <a:srgbClr val="FFFFFF"/>
                </a:solidFill>
                <a:latin typeface="HK Grotesk Light"/>
              </a:rPr>
              <a:t>Barplot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 which represents the amount of likes/dislikes video in relation to the month published..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456</Words>
  <Application>Microsoft Office PowerPoint</Application>
  <PresentationFormat>Widescreen</PresentationFormat>
  <Paragraphs>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Arita Buri Bold</vt:lpstr>
      <vt:lpstr>Calibri</vt:lpstr>
      <vt:lpstr>Calibri Light</vt:lpstr>
      <vt:lpstr>HK Grotesk Light</vt:lpstr>
      <vt:lpstr>Inter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33</cp:revision>
  <dcterms:created xsi:type="dcterms:W3CDTF">2021-02-03T19:16:17Z</dcterms:created>
  <dcterms:modified xsi:type="dcterms:W3CDTF">2021-02-18T00:14:01Z</dcterms:modified>
</cp:coreProperties>
</file>